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35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9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4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35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8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1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2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7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8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7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6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7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8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80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  <p:sldLayoutId id="2147484347" r:id="rId12"/>
    <p:sldLayoutId id="2147484348" r:id="rId13"/>
    <p:sldLayoutId id="2147484349" r:id="rId14"/>
    <p:sldLayoutId id="2147484350" r:id="rId15"/>
    <p:sldLayoutId id="2147484351" r:id="rId16"/>
    <p:sldLayoutId id="214748435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1/20/22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613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January 20, 2022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MINUTES(12/16/21 and 1/3/2022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ASSIGNMENTS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R&amp;L FIRE HYDRANT ISSUE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RENTAL MEMORANDUM OF UNDERSTANDING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COUNTY WASTE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VOLUNTEERS FOR BOARDS/ORGINAZATIONS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MEETINGS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1/20/22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10,725.94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4,606.82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 111,977.72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4,389.95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1,778.91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33,816.37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1,011.96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5,003.76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2,600.39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16,482.23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17,122.98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	8,673.76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40,010.50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259,656.58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24,161.26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2455</TotalTime>
  <Words>258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Century Gothic</vt:lpstr>
      <vt:lpstr>Copperplate Gothic Bold</vt:lpstr>
      <vt:lpstr>Symbol</vt:lpstr>
      <vt:lpstr>Vapor Trail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80</cp:revision>
  <dcterms:created xsi:type="dcterms:W3CDTF">2019-10-03T16:39:17Z</dcterms:created>
  <dcterms:modified xsi:type="dcterms:W3CDTF">2022-01-20T14:44:11Z</dcterms:modified>
</cp:coreProperties>
</file>